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58" r:id="rId5"/>
    <p:sldId id="263" r:id="rId6"/>
    <p:sldId id="264" r:id="rId7"/>
    <p:sldId id="270" r:id="rId8"/>
    <p:sldId id="260" r:id="rId9"/>
    <p:sldId id="272" r:id="rId10"/>
    <p:sldId id="267" r:id="rId11"/>
    <p:sldId id="268" r:id="rId12"/>
    <p:sldId id="271" r:id="rId13"/>
    <p:sldId id="265" r:id="rId14"/>
    <p:sldId id="262" r:id="rId15"/>
    <p:sldId id="269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4653" autoAdjust="0"/>
  </p:normalViewPr>
  <p:slideViewPr>
    <p:cSldViewPr snapToGrid="0">
      <p:cViewPr varScale="1">
        <p:scale>
          <a:sx n="57" d="100"/>
          <a:sy n="57" d="100"/>
        </p:scale>
        <p:origin x="31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1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1BC95-72CB-46CF-9DC2-E5479C8B84C7}" type="datetimeFigureOut">
              <a:rPr lang="pl-PL" smtClean="0"/>
              <a:t>09.05.2022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CFE1A-CB1B-4038-9AAD-F0BC5305961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046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1711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[30s]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979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[1m]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129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-&gt; Firewall z obsługą aplikacyjną</a:t>
            </a:r>
          </a:p>
          <a:p>
            <a:r>
              <a:rPr lang="pl-PL" dirty="0"/>
              <a:t>[2m]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627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[2m]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3750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[1m]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3859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[30s]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1861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[90s]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146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[1m]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5379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[2m] + [1m]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3850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[90s]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723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44C8FD-E861-5395-2C5E-A5CE1A7B3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EFF4B93-9C8B-AB60-27AB-7846F4F9E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A43B005-3E01-E68A-ACA3-7814E12B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9BC17-E737-4818-BB53-F67639867278}" type="datetime1">
              <a:rPr lang="pl-PL" smtClean="0"/>
              <a:t>09.05.2022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FD66E9E-1568-1145-2DF4-95E0794F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B9AED6-83E6-7CF1-7B33-CFC4BD37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572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0223C6-3775-B641-8D45-0E16DC05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F0441C9-247B-B430-A3BC-5FF559600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E8BFB6-F5EE-BD1A-E286-4CE86436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E8E6-C398-4924-BE35-720B3E479415}" type="datetime1">
              <a:rPr lang="pl-PL" smtClean="0"/>
              <a:t>09.05.2022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A325E0-C100-9B3D-33CC-C4C215B9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87EB798-7A42-8B82-4A19-A2599084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945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E8BCD67E-E383-E7D0-F8B2-8CECD7C8F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F8117CD-BC87-42CB-D75F-9EDD047F6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821766D-482A-1D76-7124-BCB91533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54777-678D-4BDF-BF09-C67EB88210F1}" type="datetime1">
              <a:rPr lang="pl-PL" smtClean="0"/>
              <a:t>09.05.2022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5F84462-00E5-9524-A945-546B276B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6D45DE-A652-B118-F85B-69B52E51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2941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361700-221E-1EEB-B2EE-E8FC273A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FDDCEEA-3785-5E82-3047-CD4702BF6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948FFF-CC60-94D3-CE5C-F3505F0C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901C-0A55-4DD8-AEB1-5FB066A1FA5D}" type="datetime1">
              <a:rPr lang="pl-PL" smtClean="0"/>
              <a:t>09.05.2022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E60CEEB-8300-F3BF-726E-44A67AA0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BC6F285-4E4B-87AB-21D9-105A8500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114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EC05CF-A574-F571-1E0B-231D1148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01F9E11-D149-4B7A-AA2D-1C326946C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43DE3F-B2CE-0C01-950B-E8D4654D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81B56-D2CF-4975-8E36-3C1CD69FF902}" type="datetime1">
              <a:rPr lang="pl-PL" smtClean="0"/>
              <a:t>09.05.2022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D840ADD-163D-DCF1-344E-CDBAE9D09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BE48387-C845-7103-AEE4-3D14145F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08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C73D0D-374F-504A-9E66-2C22E56D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5BC257-2E6C-E473-F6F5-F8FD0D284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6360F63-A52C-A9D1-864C-638ACEF3E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1CBA783-0500-002B-1C3B-A93BAE05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68D-56D0-4F36-B7C8-F161EDBD2902}" type="datetime1">
              <a:rPr lang="pl-PL" smtClean="0"/>
              <a:t>09.05.2022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0B4F98B-3573-1828-2D7D-7CE3C630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66D4C8A-DF7E-A4A2-1912-683F0E22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449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D941BF-DEC7-A8A4-6208-D026C261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F4AE834-72E5-5B06-2B98-2897DF24D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8F442D7-31E0-3D35-2E90-3723200F6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51C70583-87CD-1418-97B3-00A0C1066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81AABE9-1087-BF48-5B1C-5150EAD12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9440A15-D944-05F0-0CE5-3A5D8E6A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0368-4986-4291-B428-AF853A0BF04F}" type="datetime1">
              <a:rPr lang="pl-PL" smtClean="0"/>
              <a:t>09.05.2022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8F7AF66-D11E-5ECE-DDCA-7E3B4FB1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4D0EADD5-D1BC-AFB9-C5FA-63B4637A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685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5A3D51-E7F9-FD58-56F0-7C26DB0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8348141-DC60-22EE-AE39-759E36E2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EE40-1DF8-48DF-AF8A-B195689DBD6C}" type="datetime1">
              <a:rPr lang="pl-PL" smtClean="0"/>
              <a:t>09.05.2022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719CF43-6241-99E3-1FE2-D8DE6453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A1F1FD1-B89D-FA6F-2A49-EC5723E2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2784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931D9B9E-EB07-FC98-2F61-68373818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3F6A-6956-4A46-BBB0-E2C279A20DC7}" type="datetime1">
              <a:rPr lang="pl-PL" smtClean="0"/>
              <a:t>09.05.2022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9C9D7DD-4320-682C-17DC-43C044BF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4FCF6FD-F593-A5AA-AE48-DFD2B85F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545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EAEAB9-0494-05CA-282D-DA28EC670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170CDE9-6D5C-CEAB-C725-8DB93E0A5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711894C-2F84-6EDF-4228-6F2FBF948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EFE316F-F508-03AC-3199-81B90DC6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9B75-CB6D-4D84-800D-FEBE3B0E93F1}" type="datetime1">
              <a:rPr lang="pl-PL" smtClean="0"/>
              <a:t>09.05.2022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224FFA-9C1D-47F3-CF99-0198AC2C0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C9FDA71-8BA4-3811-4353-901B053C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827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A6632E-7263-C112-C2BD-C9E04991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F5494C4-DBBC-E5B2-05FC-79F29BF78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F47DC52-262A-AC35-3CB1-AEFAF9208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A9FF86C-DD63-3FA2-9A30-A78C1E8EC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25D1-99CC-4E76-9519-D1B81980DAA3}" type="datetime1">
              <a:rPr lang="pl-PL" smtClean="0"/>
              <a:t>09.05.2022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AED125D-DC90-AC73-6705-57AC25EA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7465D88-5C00-C646-F1EF-775E8EB3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157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433E068B-587B-DF28-8B9F-B4876F40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A99B7AE-B24B-FA87-3D0C-4376B7B22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FCF0B5-20E4-A72C-A5E0-16249EFC9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71001-7565-4434-9A8B-F7A6628A886C}" type="datetime1">
              <a:rPr lang="pl-PL" smtClean="0"/>
              <a:t>09.05.2022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D58AE4-CE54-1B99-E19C-A2511E190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8029E1-0AE0-D7F1-05F2-2B608CFA8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311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A16C3A-D94A-A8D0-AF55-F7C789F45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4657" y="4573165"/>
            <a:ext cx="4937937" cy="1363215"/>
          </a:xfrm>
        </p:spPr>
        <p:txBody>
          <a:bodyPr anchor="t">
            <a:normAutofit/>
          </a:bodyPr>
          <a:lstStyle/>
          <a:p>
            <a:r>
              <a:rPr lang="pl-PL" dirty="0">
                <a:latin typeface="Algerian" panose="04020705040A02060702" pitchFamily="82" charset="0"/>
              </a:rPr>
              <a:t>NKE</a:t>
            </a:r>
            <a:endParaRPr lang="pl-PL" sz="4400" dirty="0">
              <a:latin typeface="Algerian" panose="04020705040A02060702" pitchFamily="82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58B05B7-DEED-F760-E6B6-402AC7101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3369" y="6008315"/>
            <a:ext cx="4937936" cy="576738"/>
          </a:xfrm>
        </p:spPr>
        <p:txBody>
          <a:bodyPr anchor="b">
            <a:normAutofit/>
          </a:bodyPr>
          <a:lstStyle/>
          <a:p>
            <a:pPr algn="l"/>
            <a:r>
              <a:rPr lang="pl-PL" sz="1700" i="1" dirty="0"/>
              <a:t>Kosiński Bartosz, </a:t>
            </a:r>
            <a:r>
              <a:rPr lang="pl-PL" sz="1700" i="1" dirty="0" err="1"/>
              <a:t>Dyszewski</a:t>
            </a:r>
            <a:r>
              <a:rPr lang="pl-PL" sz="1700" i="1" dirty="0"/>
              <a:t> Szymon, Szymański Bartłomiej, Staszkiewicz Richard, Jabłoński Jakub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braz 4" descr="Obraz zawierający woda, osoba, niebo, zewnętrzne&#10;&#10;Opis wygenerowany automatycznie">
            <a:extLst>
              <a:ext uri="{FF2B5EF4-FFF2-40B4-BE49-F238E27FC236}">
                <a16:creationId xmlns:a16="http://schemas.microsoft.com/office/drawing/2014/main" id="{576F65F9-FCB0-5EFE-3A73-88E2C0ECF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6" r="-1" b="9238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54B2AA0-E875-6DDE-B560-71B4C7E28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r="2" b="10947"/>
          <a:stretch/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62C8697-2346-D73B-26A0-C9D1C8FA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" r="3" b="19877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44D35F-E770-2377-FD84-2266BAAEF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" r="3" b="3"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Bartosz Kosiński – Frontend Developer – Airnauts.com | LinkedIn">
            <a:extLst>
              <a:ext uri="{FF2B5EF4-FFF2-40B4-BE49-F238E27FC236}">
                <a16:creationId xmlns:a16="http://schemas.microsoft.com/office/drawing/2014/main" id="{7626049C-94E1-D64A-120A-CBF3CD7E7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89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828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03A0DC3-9BD0-2BFB-C998-ACD98440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Rules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ACD95C2-EE38-0744-C710-C401B29DB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4" r="29235"/>
          <a:stretch/>
        </p:blipFill>
        <p:spPr bwMode="auto">
          <a:xfrm>
            <a:off x="7536958" y="484632"/>
            <a:ext cx="3602331" cy="5733287"/>
          </a:xfrm>
          <a:prstGeom prst="rect">
            <a:avLst/>
          </a:prstGeom>
          <a:noFill/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B161E78-9492-4768-93C6-D7DCE1B5D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9"/>
          <a:stretch/>
        </p:blipFill>
        <p:spPr>
          <a:xfrm>
            <a:off x="625774" y="1886864"/>
            <a:ext cx="5213043" cy="43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76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CC810E-6379-50BB-B3FB-D24338AE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0BDDAFF-69BD-A283-2FEE-13A5A88AF7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20"/>
          <a:stretch/>
        </p:blipFill>
        <p:spPr bwMode="auto">
          <a:xfrm>
            <a:off x="7883659" y="484632"/>
            <a:ext cx="2908928" cy="5733287"/>
          </a:xfrm>
          <a:prstGeom prst="rect">
            <a:avLst/>
          </a:prstGeom>
          <a:noFill/>
        </p:spPr>
      </p:pic>
      <p:pic>
        <p:nvPicPr>
          <p:cNvPr id="5" name="Przepuszczenie_pakietu_v3">
            <a:hlinkClick r:id="" action="ppaction://media"/>
            <a:extLst>
              <a:ext uri="{FF2B5EF4-FFF2-40B4-BE49-F238E27FC236}">
                <a16:creationId xmlns:a16="http://schemas.microsoft.com/office/drawing/2014/main" id="{28234124-21E1-62AA-7F73-EBB748D36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666" y="2135618"/>
            <a:ext cx="5313222" cy="29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77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rzepuszczenie_pakietu_v3">
            <a:hlinkClick r:id="" action="ppaction://media"/>
            <a:extLst>
              <a:ext uri="{FF2B5EF4-FFF2-40B4-BE49-F238E27FC236}">
                <a16:creationId xmlns:a16="http://schemas.microsoft.com/office/drawing/2014/main" id="{7165DA5A-D93E-1464-A616-62A3B4746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1241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60028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9FA64B84-CE2D-4179-B018-A71AC174C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59632" cy="6858000"/>
          </a:xfrm>
          <a:custGeom>
            <a:avLst/>
            <a:gdLst>
              <a:gd name="connsiteX0" fmla="*/ 0 w 3459632"/>
              <a:gd name="connsiteY0" fmla="*/ 0 h 6858000"/>
              <a:gd name="connsiteX1" fmla="*/ 283478 w 3459632"/>
              <a:gd name="connsiteY1" fmla="*/ 0 h 6858000"/>
              <a:gd name="connsiteX2" fmla="*/ 3459632 w 3459632"/>
              <a:gd name="connsiteY2" fmla="*/ 6858000 h 6858000"/>
              <a:gd name="connsiteX3" fmla="*/ 0 w 3459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9632" h="6858000">
                <a:moveTo>
                  <a:pt x="0" y="0"/>
                </a:moveTo>
                <a:lnTo>
                  <a:pt x="283478" y="0"/>
                </a:lnTo>
                <a:lnTo>
                  <a:pt x="3459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51A76B5-622D-F987-FA23-8B402742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963" y="462230"/>
            <a:ext cx="59680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Pełny montaż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4795A2E2-224B-4FA0-B323-9E61AD306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002" y="1870075"/>
            <a:ext cx="9612178" cy="595651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596F4AE-7E10-7053-4405-59D7842564A2}"/>
              </a:ext>
            </a:extLst>
          </p:cNvPr>
          <p:cNvSpPr/>
          <p:nvPr/>
        </p:nvSpPr>
        <p:spPr>
          <a:xfrm>
            <a:off x="3113411" y="2117929"/>
            <a:ext cx="5965178" cy="3967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fftrt</a:t>
            </a:r>
          </a:p>
        </p:txBody>
      </p:sp>
    </p:spTree>
    <p:extLst>
      <p:ext uri="{BB962C8B-B14F-4D97-AF65-F5344CB8AC3E}">
        <p14:creationId xmlns:p14="http://schemas.microsoft.com/office/powerpoint/2010/main" val="3445002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ideo 3">
            <a:extLst>
              <a:ext uri="{FF2B5EF4-FFF2-40B4-BE49-F238E27FC236}">
                <a16:creationId xmlns:a16="http://schemas.microsoft.com/office/drawing/2014/main" id="{69603C54-AA4A-48BC-748B-4AB59F4B9A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B7B0DD6-150A-D9B6-5B89-2C4DF034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5200" dirty="0">
                <a:solidFill>
                  <a:srgbClr val="FFFFFF"/>
                </a:solidFill>
              </a:rPr>
              <a:t>Pytania?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73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stressed grey and blue concrete wall">
            <a:extLst>
              <a:ext uri="{FF2B5EF4-FFF2-40B4-BE49-F238E27FC236}">
                <a16:creationId xmlns:a16="http://schemas.microsoft.com/office/drawing/2014/main" id="{41C94F97-80D8-1B42-938F-DAF5ECAA3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" t="9091" r="231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AADD39C-C7BD-7807-2115-514E61A79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Dziękujemy za uwagę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25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8B16D4-7111-8A8B-F363-AA05CF85A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Wyzwanie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Obraz 8">
            <a:extLst>
              <a:ext uri="{FF2B5EF4-FFF2-40B4-BE49-F238E27FC236}">
                <a16:creationId xmlns:a16="http://schemas.microsoft.com/office/drawing/2014/main" id="{28EDF1A1-B777-788D-4543-9C1757FBD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04" y="1259089"/>
            <a:ext cx="6472362" cy="37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0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D1068D-ECF4-71E2-0C84-4B9BAFDC3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7" y="965200"/>
            <a:ext cx="4474140" cy="317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Organizacja pracy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Setting a Staff Meeting Agenda - Meetric">
            <a:extLst>
              <a:ext uri="{FF2B5EF4-FFF2-40B4-BE49-F238E27FC236}">
                <a16:creationId xmlns:a16="http://schemas.microsoft.com/office/drawing/2014/main" id="{D88F74EF-8932-1C8C-9BE5-7F3D4D37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9362" y="321734"/>
            <a:ext cx="4089275" cy="273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Discord | Przewodnik prywatności i bezpieczeństwa | Mozilla Foundation">
            <a:extLst>
              <a:ext uri="{FF2B5EF4-FFF2-40B4-BE49-F238E27FC236}">
                <a16:creationId xmlns:a16="http://schemas.microsoft.com/office/drawing/2014/main" id="{D3FAACC9-C702-3994-31AE-A6D817856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908" y="3894242"/>
            <a:ext cx="2364317" cy="236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GitLab - Software UI Kit - Webflow Ecommerce Website Template">
            <a:extLst>
              <a:ext uri="{FF2B5EF4-FFF2-40B4-BE49-F238E27FC236}">
                <a16:creationId xmlns:a16="http://schemas.microsoft.com/office/drawing/2014/main" id="{18DF1481-BC77-4381-45EA-D5D1F9815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600000">
            <a:off x="9514533" y="3982904"/>
            <a:ext cx="2364317" cy="21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202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A1BF8F6-15D5-1B11-D1FF-C6A1A04C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A3B05382-C22F-E0D5-D202-BDE99FD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0999" y="887861"/>
            <a:ext cx="7042189" cy="5299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952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7DB1261-47CB-42EE-BE50-F94F133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 – Modbus/TCP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862C08F-030C-A131-4D4F-FD57638BD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17" y="1966293"/>
            <a:ext cx="1017636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7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CC810E-6379-50BB-B3FB-D24338AE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0BDDAFF-69BD-A283-2FEE-13A5A88AF7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20"/>
          <a:stretch/>
        </p:blipFill>
        <p:spPr bwMode="auto">
          <a:xfrm>
            <a:off x="7883659" y="484632"/>
            <a:ext cx="2908928" cy="5733287"/>
          </a:xfrm>
          <a:prstGeom prst="rect">
            <a:avLst/>
          </a:prstGeom>
          <a:noFill/>
        </p:spPr>
      </p:pic>
      <p:pic>
        <p:nvPicPr>
          <p:cNvPr id="9" name="Zablokowanie_pakietu_v2">
            <a:hlinkClick r:id="" action="ppaction://media"/>
            <a:extLst>
              <a:ext uri="{FF2B5EF4-FFF2-40B4-BE49-F238E27FC236}">
                <a16:creationId xmlns:a16="http://schemas.microsoft.com/office/drawing/2014/main" id="{38B8FA62-1DA2-527D-BDA7-90D389F1D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5295" y="2256182"/>
            <a:ext cx="5636593" cy="31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85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Zablokowanie_pakietu_v2">
            <a:hlinkClick r:id="" action="ppaction://media"/>
            <a:extLst>
              <a:ext uri="{FF2B5EF4-FFF2-40B4-BE49-F238E27FC236}">
                <a16:creationId xmlns:a16="http://schemas.microsoft.com/office/drawing/2014/main" id="{177CBFB8-33AF-C52F-2293-906DDACDDA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311" y="-1300"/>
            <a:ext cx="12191240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03A0DC3-9BD0-2BFB-C998-ACD98440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BBC5D74-7B27-6CBA-B97F-A1012EE982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0" b="31109"/>
          <a:stretch/>
        </p:blipFill>
        <p:spPr bwMode="auto">
          <a:xfrm>
            <a:off x="7041068" y="484632"/>
            <a:ext cx="4594110" cy="5733287"/>
          </a:xfrm>
          <a:prstGeom prst="rect">
            <a:avLst/>
          </a:prstGeom>
          <a:noFill/>
        </p:spPr>
      </p:pic>
      <p:pic>
        <p:nvPicPr>
          <p:cNvPr id="3" name="pakiety">
            <a:hlinkClick r:id="" action="ppaction://media"/>
            <a:extLst>
              <a:ext uri="{FF2B5EF4-FFF2-40B4-BE49-F238E27FC236}">
                <a16:creationId xmlns:a16="http://schemas.microsoft.com/office/drawing/2014/main" id="{DF9D6549-BACA-59B7-8C43-65A532681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672" y="2691847"/>
            <a:ext cx="5157216" cy="29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65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kiety">
            <a:hlinkClick r:id="" action="ppaction://media"/>
            <a:extLst>
              <a:ext uri="{FF2B5EF4-FFF2-40B4-BE49-F238E27FC236}">
                <a16:creationId xmlns:a16="http://schemas.microsoft.com/office/drawing/2014/main" id="{44D30D5E-FC6E-83FD-E8EA-A4EF6D848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395</TotalTime>
  <Words>87</Words>
  <Application>Microsoft Office PowerPoint</Application>
  <PresentationFormat>Panoramiczny</PresentationFormat>
  <Paragraphs>36</Paragraphs>
  <Slides>15</Slides>
  <Notes>11</Notes>
  <HiddenSlides>0</HiddenSlides>
  <MMClips>7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Motyw pakietu Office</vt:lpstr>
      <vt:lpstr>NKE</vt:lpstr>
      <vt:lpstr>Wyzwanie</vt:lpstr>
      <vt:lpstr>Organizacja pracy</vt:lpstr>
      <vt:lpstr>Solution</vt:lpstr>
      <vt:lpstr>Test case – Modbus/TCP</vt:lpstr>
      <vt:lpstr>Fire</vt:lpstr>
      <vt:lpstr>Prezentacja programu PowerPoint</vt:lpstr>
      <vt:lpstr>Conf</vt:lpstr>
      <vt:lpstr>Prezentacja programu PowerPoint</vt:lpstr>
      <vt:lpstr>Rules</vt:lpstr>
      <vt:lpstr>Fire</vt:lpstr>
      <vt:lpstr>Prezentacja programu PowerPoint</vt:lpstr>
      <vt:lpstr>Pełny montaż</vt:lpstr>
      <vt:lpstr>Pytania?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NKE</dc:title>
  <dc:creator>Staszkiewicz Richard (STUD)</dc:creator>
  <cp:lastModifiedBy>Staszkiewicz Richard (STUD)</cp:lastModifiedBy>
  <cp:revision>7</cp:revision>
  <dcterms:created xsi:type="dcterms:W3CDTF">2022-05-07T17:01:33Z</dcterms:created>
  <dcterms:modified xsi:type="dcterms:W3CDTF">2022-05-09T08:35:00Z</dcterms:modified>
</cp:coreProperties>
</file>